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handoutMasterIdLst>
    <p:handoutMasterId r:id="rId14"/>
  </p:handoutMasterIdLst>
  <p:sldIdLst>
    <p:sldId id="256" r:id="rId5"/>
    <p:sldId id="257" r:id="rId6"/>
    <p:sldId id="258" r:id="rId7"/>
    <p:sldId id="276" r:id="rId8"/>
    <p:sldId id="277" r:id="rId9"/>
    <p:sldId id="275" r:id="rId10"/>
    <p:sldId id="278" r:id="rId11"/>
    <p:sldId id="279" r:id="rId12"/>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8"/>
  </p:normalViewPr>
  <p:slideViewPr>
    <p:cSldViewPr snapToGrid="0">
      <p:cViewPr varScale="1">
        <p:scale>
          <a:sx n="70" d="100"/>
          <a:sy n="70" d="100"/>
        </p:scale>
        <p:origin x="1166" y="278"/>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96" d="100"/>
          <a:sy n="96" d="100"/>
        </p:scale>
        <p:origin x="355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wn Lalek" userId="8fb700f6fca84765" providerId="LiveId" clId="{D773A08B-3660-4D3B-BA71-4A1E33C4B94C}"/>
    <pc:docChg chg="custSel modSld">
      <pc:chgData name="Dawn Lalek" userId="8fb700f6fca84765" providerId="LiveId" clId="{D773A08B-3660-4D3B-BA71-4A1E33C4B94C}" dt="2025-04-21T13:02:36.997" v="275" actId="6549"/>
      <pc:docMkLst>
        <pc:docMk/>
      </pc:docMkLst>
      <pc:sldChg chg="modSp mod">
        <pc:chgData name="Dawn Lalek" userId="8fb700f6fca84765" providerId="LiveId" clId="{D773A08B-3660-4D3B-BA71-4A1E33C4B94C}" dt="2025-04-21T13:02:36.997" v="275" actId="6549"/>
        <pc:sldMkLst>
          <pc:docMk/>
          <pc:sldMk cId="1639799154" sldId="258"/>
        </pc:sldMkLst>
        <pc:spChg chg="mod">
          <ac:chgData name="Dawn Lalek" userId="8fb700f6fca84765" providerId="LiveId" clId="{D773A08B-3660-4D3B-BA71-4A1E33C4B94C}" dt="2025-04-21T13:02:36.997" v="275" actId="6549"/>
          <ac:spMkLst>
            <pc:docMk/>
            <pc:sldMk cId="1639799154" sldId="258"/>
            <ac:spMk id="3" creationId="{95B371F2-DBA5-415A-82C8-651F587B857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0B41E939-D5BE-4B7F-BCD2-05DCC4E5E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AB1389FC-84BB-41A0-BC92-057C08DC342F}" type="datetime1">
              <a:rPr lang="en-GB" smtClean="0"/>
              <a:t>02/05/2025</a:t>
            </a:fld>
            <a:endParaRPr lang="en-GB" dirty="0"/>
          </a:p>
        </p:txBody>
      </p:sp>
      <p:sp>
        <p:nvSpPr>
          <p:cNvPr id="4" name="Footer Placeholder 3">
            <a:extLst>
              <a:ext uri="{FF2B5EF4-FFF2-40B4-BE49-F238E27FC236}">
                <a16:creationId xmlns:a16="http://schemas.microsoft.com/office/drawing/2014/main" id="{F61800B1-1D76-46D4-ADAF-FD5EA7AFBE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FCBFA674-DC58-422B-8963-09FD1B05ED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A42FE58-2C2A-433E-A3EF-B39ACF97315A}" type="slidenum">
              <a:rPr lang="en-GB" smtClean="0"/>
              <a:t>‹#›</a:t>
            </a:fld>
            <a:endParaRPr lang="en-GB"/>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09B039-1C6C-4DB3-861A-76F1FF2AC578}" type="datetime1">
              <a:rPr lang="en-GB" noProof="0" smtClean="0"/>
              <a:pPr/>
              <a:t>02/05/2025</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97DC217-DF71-1A49-B3EA-559F1F43B0FF}" type="slidenum">
              <a:rPr lang="en-GB" noProof="0" smtClean="0"/>
              <a:t>‹#›</a:t>
            </a:fld>
            <a:endParaRPr lang="en-GB"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noProof="0"/>
          </a:p>
        </p:txBody>
      </p:sp>
      <p:sp>
        <p:nvSpPr>
          <p:cNvPr id="4" name="Slide Number Placeholder 3"/>
          <p:cNvSpPr>
            <a:spLocks noGrp="1"/>
          </p:cNvSpPr>
          <p:nvPr>
            <p:ph type="sldNum" sz="quarter" idx="5"/>
          </p:nvPr>
        </p:nvSpPr>
        <p:spPr/>
        <p:txBody>
          <a:bodyPr rtlCol="0"/>
          <a:lstStyle/>
          <a:p>
            <a:pPr rtl="0"/>
            <a:fld id="{F97DC217-DF71-1A49-B3EA-559F1F43B0FF}" type="slidenum">
              <a:rPr lang="en-GB" smtClean="0"/>
              <a:t>1</a:t>
            </a:fld>
            <a:endParaRPr lang="en-GB"/>
          </a:p>
        </p:txBody>
      </p:sp>
    </p:spTree>
    <p:extLst>
      <p:ext uri="{BB962C8B-B14F-4D97-AF65-F5344CB8AC3E}">
        <p14:creationId xmlns:p14="http://schemas.microsoft.com/office/powerpoint/2010/main" val="4277724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a:t>
            </a:fld>
            <a:endParaRPr lang="en-GB"/>
          </a:p>
        </p:txBody>
      </p:sp>
    </p:spTree>
    <p:extLst>
      <p:ext uri="{BB962C8B-B14F-4D97-AF65-F5344CB8AC3E}">
        <p14:creationId xmlns:p14="http://schemas.microsoft.com/office/powerpoint/2010/main" val="52780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3</a:t>
            </a:fld>
            <a:endParaRPr lang="en-GB"/>
          </a:p>
        </p:txBody>
      </p:sp>
    </p:spTree>
    <p:extLst>
      <p:ext uri="{BB962C8B-B14F-4D97-AF65-F5344CB8AC3E}">
        <p14:creationId xmlns:p14="http://schemas.microsoft.com/office/powerpoint/2010/main" val="96424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6</a:t>
            </a:fld>
            <a:endParaRPr lang="en-GB"/>
          </a:p>
        </p:txBody>
      </p:sp>
    </p:spTree>
    <p:extLst>
      <p:ext uri="{BB962C8B-B14F-4D97-AF65-F5344CB8AC3E}">
        <p14:creationId xmlns:p14="http://schemas.microsoft.com/office/powerpoint/2010/main" val="1700717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C4334-76E2-F3DF-9CAA-E9E1B48906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0B175-F8C0-811A-01B7-91CB5C8FE9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D2B339-73E0-3EC5-0DDA-EBB0B74DB323}"/>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40FDBE58-4B79-731C-C7F3-796C042A0F9E}"/>
              </a:ext>
            </a:extLst>
          </p:cNvPr>
          <p:cNvSpPr>
            <a:spLocks noGrp="1"/>
          </p:cNvSpPr>
          <p:nvPr>
            <p:ph type="sldNum" sz="quarter" idx="5"/>
          </p:nvPr>
        </p:nvSpPr>
        <p:spPr/>
        <p:txBody>
          <a:bodyPr/>
          <a:lstStyle/>
          <a:p>
            <a:pPr rtl="0"/>
            <a:fld id="{F97DC217-DF71-1A49-B3EA-559F1F43B0FF}" type="slidenum">
              <a:rPr lang="en-GB" smtClean="0"/>
              <a:t>7</a:t>
            </a:fld>
            <a:endParaRPr lang="en-GB"/>
          </a:p>
        </p:txBody>
      </p:sp>
    </p:spTree>
    <p:extLst>
      <p:ext uri="{BB962C8B-B14F-4D97-AF65-F5344CB8AC3E}">
        <p14:creationId xmlns:p14="http://schemas.microsoft.com/office/powerpoint/2010/main" val="2932403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CA123-123C-4BCF-8825-CD8FBADE57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6D92A6-2297-8987-796B-9D469E0376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F883A9-5BD6-A755-A687-A6FEA07BAC85}"/>
              </a:ext>
            </a:extLst>
          </p:cNvPr>
          <p:cNvSpPr>
            <a:spLocks noGrp="1"/>
          </p:cNvSpPr>
          <p:nvPr>
            <p:ph type="body" idx="1"/>
          </p:nvPr>
        </p:nvSpPr>
        <p:spPr/>
        <p:txBody>
          <a:bodyPr rtlCol="0"/>
          <a:lstStyle/>
          <a:p>
            <a:pPr rtl="0"/>
            <a:endParaRPr lang="en-GB" noProof="0"/>
          </a:p>
        </p:txBody>
      </p:sp>
      <p:sp>
        <p:nvSpPr>
          <p:cNvPr id="4" name="Slide Number Placeholder 3">
            <a:extLst>
              <a:ext uri="{FF2B5EF4-FFF2-40B4-BE49-F238E27FC236}">
                <a16:creationId xmlns:a16="http://schemas.microsoft.com/office/drawing/2014/main" id="{3744CDD8-B8A6-DED6-488F-75D7EFA56ACC}"/>
              </a:ext>
            </a:extLst>
          </p:cNvPr>
          <p:cNvSpPr>
            <a:spLocks noGrp="1"/>
          </p:cNvSpPr>
          <p:nvPr>
            <p:ph type="sldNum" sz="quarter" idx="5"/>
          </p:nvPr>
        </p:nvSpPr>
        <p:spPr/>
        <p:txBody>
          <a:bodyPr rtlCol="0"/>
          <a:lstStyle/>
          <a:p>
            <a:pPr rtl="0"/>
            <a:fld id="{F97DC217-DF71-1A49-B3EA-559F1F43B0FF}" type="slidenum">
              <a:rPr lang="en-GB" smtClean="0"/>
              <a:t>8</a:t>
            </a:fld>
            <a:endParaRPr lang="en-GB"/>
          </a:p>
        </p:txBody>
      </p:sp>
    </p:spTree>
    <p:extLst>
      <p:ext uri="{BB962C8B-B14F-4D97-AF65-F5344CB8AC3E}">
        <p14:creationId xmlns:p14="http://schemas.microsoft.com/office/powerpoint/2010/main" val="621210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rtlCol="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solidFill>
                  <a:schemeClr val="bg1"/>
                </a:solidFill>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rtlCol="0">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rtlCol="0">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US" noProof="0"/>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rtlCol="0" anchor="b">
            <a:noAutofit/>
          </a:bodyPr>
          <a:lstStyle>
            <a:lvl1pPr algn="l">
              <a:defRPr sz="6000" b="1">
                <a:solidFill>
                  <a:schemeClr val="bg1"/>
                </a:solidFill>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rtlCol="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rtlCol="0">
            <a:noAutofit/>
          </a:bodyPr>
          <a:lstStyle>
            <a:lvl1pPr algn="ctr">
              <a:lnSpc>
                <a:spcPct val="100000"/>
              </a:lnSpc>
              <a:defRPr sz="4600">
                <a:solidFill>
                  <a:schemeClr val="bg1"/>
                </a:solidFill>
                <a:latin typeface="+mj-lt"/>
              </a:defRPr>
            </a:lvl1pPr>
          </a:lstStyle>
          <a:p>
            <a:pPr rtl="0"/>
            <a:r>
              <a:rPr lang="en-US" noProof="0"/>
              <a:t>Click to edit Master title style</a:t>
            </a:r>
            <a:endParaRPr lang="en-GB" noProof="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rtlCol="0">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en-US" noProof="0"/>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noProof="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mn-lt"/>
              </a:defRPr>
            </a:lvl1pPr>
          </a:lstStyle>
          <a:p>
            <a:pPr rtl="0"/>
            <a:r>
              <a:rPr lang="en-GB" noProof="0"/>
              <a:t>10/9/2021</a:t>
            </a:r>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mn-lt"/>
              </a:defRPr>
            </a:lvl1pPr>
          </a:lstStyle>
          <a:p>
            <a:pPr rtl="0"/>
            <a:r>
              <a:rPr lang="en-GB" noProof="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rishgenealogy.i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hyperlink" Target="https://www.irishancestors.ie/" TargetMode="External"/><Relationship Id="rId5" Type="http://schemas.openxmlformats.org/officeDocument/2006/relationships/hyperlink" Target="https://www.irish-genealogy-toolkit.com/" TargetMode="External"/><Relationship Id="rId4" Type="http://schemas.openxmlformats.org/officeDocument/2006/relationships/hyperlink" Target="https://www.askaboutireland.ie/griffith-valuation/index.x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rtlCol="0"/>
          <a:lstStyle/>
          <a:p>
            <a:pPr rtl="0"/>
            <a:r>
              <a:rPr lang="en-GB" dirty="0"/>
              <a:t>The Emerald Isle - Getting Started with Irish Family History</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rtlCol="0"/>
          <a:lstStyle/>
          <a:p>
            <a:pPr rtl="0"/>
            <a:r>
              <a:rPr lang="en-GB" dirty="0"/>
              <a:t>Dawn Lalek</a:t>
            </a:r>
          </a:p>
        </p:txBody>
      </p:sp>
    </p:spTree>
    <p:extLst>
      <p:ext uri="{BB962C8B-B14F-4D97-AF65-F5344CB8AC3E}">
        <p14:creationId xmlns:p14="http://schemas.microsoft.com/office/powerpoint/2010/main" val="225930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rtlCol="0"/>
          <a:lstStyle/>
          <a:p>
            <a:pPr rtl="0"/>
            <a:r>
              <a:rPr lang="en-GB" dirty="0"/>
              <a:t>WHAT CAN I USE TO GET GOING?</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3" y="2017467"/>
            <a:ext cx="9779182" cy="3366815"/>
          </a:xfrm>
        </p:spPr>
        <p:txBody>
          <a:bodyPr vert="horz" lIns="91440" tIns="45720" rIns="91440" bIns="45720" rtlCol="0" anchor="t">
            <a:normAutofit/>
          </a:bodyPr>
          <a:lstStyle/>
          <a:p>
            <a:pPr rtl="0"/>
            <a:r>
              <a:rPr lang="en-GB" dirty="0"/>
              <a:t>Websites</a:t>
            </a:r>
          </a:p>
          <a:p>
            <a:pPr rtl="0"/>
            <a:r>
              <a:rPr lang="en-GB" dirty="0"/>
              <a:t>Books </a:t>
            </a:r>
          </a:p>
          <a:p>
            <a:pPr rtl="0"/>
            <a:r>
              <a:rPr lang="en-GB" dirty="0"/>
              <a:t>Social Media</a:t>
            </a:r>
          </a:p>
          <a:p>
            <a:pPr rtl="0"/>
            <a:r>
              <a:rPr lang="en-GB" dirty="0"/>
              <a:t>YouTube</a:t>
            </a:r>
          </a:p>
          <a:p>
            <a:pPr rtl="0"/>
            <a:r>
              <a:rPr lang="en-GB" dirty="0"/>
              <a:t>Family History Societies</a:t>
            </a:r>
          </a:p>
          <a:p>
            <a:pPr rtl="0"/>
            <a:r>
              <a:rPr lang="en-GB" dirty="0"/>
              <a:t>Visits</a:t>
            </a:r>
          </a:p>
          <a:p>
            <a:pPr rtl="0"/>
            <a:endParaRPr lang="en-GB" dirty="0"/>
          </a:p>
        </p:txBody>
      </p:sp>
      <p:sp>
        <p:nvSpPr>
          <p:cNvPr id="4" name="Date Placeholder 3">
            <a:extLst>
              <a:ext uri="{FF2B5EF4-FFF2-40B4-BE49-F238E27FC236}">
                <a16:creationId xmlns:a16="http://schemas.microsoft.com/office/drawing/2014/main" id="{5739303D-13C0-6A41-947A-F998CC47B32E}"/>
              </a:ext>
            </a:extLst>
          </p:cNvPr>
          <p:cNvSpPr>
            <a:spLocks noGrp="1"/>
          </p:cNvSpPr>
          <p:nvPr>
            <p:ph type="dt" sz="half" idx="2"/>
          </p:nvPr>
        </p:nvSpPr>
        <p:spPr>
          <a:xfrm>
            <a:off x="381000" y="6356350"/>
            <a:ext cx="2743200" cy="365125"/>
          </a:xfrm>
        </p:spPr>
        <p:txBody>
          <a:bodyPr rtlCol="0"/>
          <a:lstStyle/>
          <a:p>
            <a:pPr rtl="0"/>
            <a:r>
              <a:rPr lang="en-GB"/>
              <a:t>10/9/2021</a:t>
            </a:r>
          </a:p>
        </p:txBody>
      </p:sp>
      <p:sp>
        <p:nvSpPr>
          <p:cNvPr id="5" name="Footer Placeholder 4">
            <a:extLst>
              <a:ext uri="{FF2B5EF4-FFF2-40B4-BE49-F238E27FC236}">
                <a16:creationId xmlns:a16="http://schemas.microsoft.com/office/drawing/2014/main" id="{6209FEB4-4C5C-EB43-9696-7B42453DB79B}"/>
              </a:ext>
            </a:extLst>
          </p:cNvPr>
          <p:cNvSpPr>
            <a:spLocks noGrp="1"/>
          </p:cNvSpPr>
          <p:nvPr>
            <p:ph type="ftr" sz="quarter" idx="3"/>
          </p:nvPr>
        </p:nvSpPr>
        <p:spPr>
          <a:xfrm>
            <a:off x="4038600" y="6356350"/>
            <a:ext cx="4114800" cy="365125"/>
          </a:xfrm>
        </p:spPr>
        <p:txBody>
          <a:bodyPr rtlCol="0"/>
          <a:lstStyle/>
          <a:p>
            <a:pPr rtl="0"/>
            <a:r>
              <a:rPr lang="en-GB"/>
              <a:t>PRESENTATION TITLE</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n-GB" smtClean="0"/>
              <a:pPr/>
              <a:t>2</a:t>
            </a:fld>
            <a:endParaRPr lang="en-GB"/>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pPr rtl="0"/>
            <a:r>
              <a:rPr lang="en-GB" dirty="0"/>
              <a:t>Some Websites to get you started</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862693" y="2460171"/>
            <a:ext cx="9343625" cy="2939144"/>
          </a:xfrm>
        </p:spPr>
        <p:txBody>
          <a:bodyPr vert="horz" lIns="91440" tIns="45720" rIns="91440" bIns="45720" rtlCol="0" anchor="t">
            <a:normAutofit/>
          </a:bodyPr>
          <a:lstStyle/>
          <a:p>
            <a:pPr rtl="0"/>
            <a:r>
              <a:rPr lang="en-GB" dirty="0">
                <a:hlinkClick r:id="rId3">
                  <a:extLst>
                    <a:ext uri="{A12FA001-AC4F-418D-AE19-62706E023703}">
                      <ahyp:hlinkClr xmlns:ahyp="http://schemas.microsoft.com/office/drawing/2018/hyperlinkcolor" val="tx"/>
                    </a:ext>
                  </a:extLst>
                </a:hlinkClick>
              </a:rPr>
              <a:t>Irish Genealogy - Explore your Family History</a:t>
            </a:r>
            <a:r>
              <a:rPr lang="en-GB" dirty="0"/>
              <a:t>  </a:t>
            </a:r>
            <a:r>
              <a:rPr lang="en-GB" dirty="0" err="1"/>
              <a:t>nn</a:t>
            </a:r>
            <a:endParaRPr lang="en-GB" dirty="0"/>
          </a:p>
          <a:p>
            <a:pPr rtl="0"/>
            <a:r>
              <a:rPr lang="en-GB" dirty="0">
                <a:hlinkClick r:id="rId4">
                  <a:extLst>
                    <a:ext uri="{A12FA001-AC4F-418D-AE19-62706E023703}">
                      <ahyp:hlinkClr xmlns:ahyp="http://schemas.microsoft.com/office/drawing/2018/hyperlinkcolor" val="tx"/>
                    </a:ext>
                  </a:extLst>
                </a:hlinkClick>
              </a:rPr>
              <a:t>Griffith's Valuation</a:t>
            </a:r>
            <a:endParaRPr lang="en-GB" dirty="0"/>
          </a:p>
          <a:p>
            <a:pPr rtl="0"/>
            <a:r>
              <a:rPr lang="en-GB" dirty="0">
                <a:hlinkClick r:id="rId5">
                  <a:extLst>
                    <a:ext uri="{A12FA001-AC4F-418D-AE19-62706E023703}">
                      <ahyp:hlinkClr xmlns:ahyp="http://schemas.microsoft.com/office/drawing/2018/hyperlinkcolor" val="tx"/>
                    </a:ext>
                  </a:extLst>
                </a:hlinkClick>
              </a:rPr>
              <a:t>Free Irish Genealogy Advice, Tools and Resources</a:t>
            </a:r>
            <a:endParaRPr lang="en-GB" dirty="0"/>
          </a:p>
          <a:p>
            <a:pPr rtl="0"/>
            <a:r>
              <a:rPr lang="en-GB" dirty="0">
                <a:hlinkClick r:id="rId6">
                  <a:extLst>
                    <a:ext uri="{A12FA001-AC4F-418D-AE19-62706E023703}">
                      <ahyp:hlinkClr xmlns:ahyp="http://schemas.microsoft.com/office/drawing/2018/hyperlinkcolor" val="tx"/>
                    </a:ext>
                  </a:extLst>
                </a:hlinkClick>
              </a:rPr>
              <a:t>Irish Genealogical Research Society</a:t>
            </a:r>
            <a:endParaRPr lang="en-GB" dirty="0"/>
          </a:p>
          <a:p>
            <a:pPr rtl="0"/>
            <a:endParaRPr lang="en-GB" dirty="0"/>
          </a:p>
          <a:p>
            <a:pPr rtl="0"/>
            <a:endParaRPr lang="en-GB" dirty="0"/>
          </a:p>
          <a:p>
            <a:pPr rtl="0"/>
            <a:endParaRPr lang="en-GB" dirty="0"/>
          </a:p>
          <a:p>
            <a:pPr rtl="0"/>
            <a:endParaRPr lang="en-GB" dirty="0"/>
          </a:p>
          <a:p>
            <a:pPr rtl="0"/>
            <a:endParaRPr lang="en-GB" dirty="0"/>
          </a:p>
        </p:txBody>
      </p:sp>
      <p:sp>
        <p:nvSpPr>
          <p:cNvPr id="4" name="Date Placeholder 3">
            <a:extLst>
              <a:ext uri="{FF2B5EF4-FFF2-40B4-BE49-F238E27FC236}">
                <a16:creationId xmlns:a16="http://schemas.microsoft.com/office/drawing/2014/main" id="{DB056174-CBC5-7B48-9681-7DDAC423337E}"/>
              </a:ext>
            </a:extLst>
          </p:cNvPr>
          <p:cNvSpPr>
            <a:spLocks noGrp="1"/>
          </p:cNvSpPr>
          <p:nvPr>
            <p:ph type="dt" sz="half" idx="10"/>
          </p:nvPr>
        </p:nvSpPr>
        <p:spPr>
          <a:xfrm>
            <a:off x="381000" y="6356350"/>
            <a:ext cx="2743200" cy="365125"/>
          </a:xfrm>
        </p:spPr>
        <p:txBody>
          <a:bodyPr rtlCol="0"/>
          <a:lstStyle/>
          <a:p>
            <a:pPr rtl="0"/>
            <a:r>
              <a:rPr lang="en-GB" dirty="0"/>
              <a:t>10/9/2021</a:t>
            </a:r>
            <a:r>
              <a:rPr lang="en-GB" dirty="0">
                <a:hlinkClick r:id="rId5"/>
              </a:rPr>
              <a:t>Free Irish Genealogy Advice, Tools and Resources</a:t>
            </a:r>
            <a:endParaRPr lang="en-GB"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rtlCol="0"/>
          <a:lstStyle/>
          <a:p>
            <a:pPr rtl="0"/>
            <a:r>
              <a:rPr lang="en-GB"/>
              <a:t>PRESENTATION TITLE</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a:t>3</a:t>
            </a:fld>
            <a:endParaRPr lang="en-GB"/>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6FD6-86DB-DB2F-E07C-2A31F38B411D}"/>
              </a:ext>
            </a:extLst>
          </p:cNvPr>
          <p:cNvSpPr>
            <a:spLocks noGrp="1"/>
          </p:cNvSpPr>
          <p:nvPr>
            <p:ph type="title"/>
          </p:nvPr>
        </p:nvSpPr>
        <p:spPr/>
        <p:txBody>
          <a:bodyPr/>
          <a:lstStyle/>
          <a:p>
            <a:r>
              <a:rPr lang="en-GB" dirty="0"/>
              <a:t>Books</a:t>
            </a:r>
          </a:p>
        </p:txBody>
      </p:sp>
      <p:sp>
        <p:nvSpPr>
          <p:cNvPr id="3" name="Text Placeholder 2">
            <a:extLst>
              <a:ext uri="{FF2B5EF4-FFF2-40B4-BE49-F238E27FC236}">
                <a16:creationId xmlns:a16="http://schemas.microsoft.com/office/drawing/2014/main" id="{2358380F-1012-45C1-933D-D260A1355CC2}"/>
              </a:ext>
            </a:extLst>
          </p:cNvPr>
          <p:cNvSpPr>
            <a:spLocks noGrp="1"/>
          </p:cNvSpPr>
          <p:nvPr>
            <p:ph type="body" idx="1"/>
          </p:nvPr>
        </p:nvSpPr>
        <p:spPr/>
        <p:txBody>
          <a:bodyPr/>
          <a:lstStyle/>
          <a:p>
            <a:r>
              <a:rPr lang="en-GB" dirty="0"/>
              <a:t>There are many books on Irish genealogy.  Dawn has brought along a couple by Chris Paton, who is a professional genealogist.  </a:t>
            </a:r>
          </a:p>
        </p:txBody>
      </p:sp>
      <p:sp>
        <p:nvSpPr>
          <p:cNvPr id="4" name="Date Placeholder 3">
            <a:extLst>
              <a:ext uri="{FF2B5EF4-FFF2-40B4-BE49-F238E27FC236}">
                <a16:creationId xmlns:a16="http://schemas.microsoft.com/office/drawing/2014/main" id="{1761C9ED-0498-A390-7660-7310F71183DD}"/>
              </a:ext>
            </a:extLst>
          </p:cNvPr>
          <p:cNvSpPr>
            <a:spLocks noGrp="1"/>
          </p:cNvSpPr>
          <p:nvPr>
            <p:ph type="dt" sz="half" idx="10"/>
          </p:nvPr>
        </p:nvSpPr>
        <p:spPr/>
        <p:txBody>
          <a:bodyPr/>
          <a:lstStyle/>
          <a:p>
            <a:pPr rtl="0"/>
            <a:r>
              <a:rPr lang="en-GB" noProof="0"/>
              <a:t>10/9/2021</a:t>
            </a:r>
          </a:p>
        </p:txBody>
      </p:sp>
      <p:sp>
        <p:nvSpPr>
          <p:cNvPr id="5" name="Footer Placeholder 4">
            <a:extLst>
              <a:ext uri="{FF2B5EF4-FFF2-40B4-BE49-F238E27FC236}">
                <a16:creationId xmlns:a16="http://schemas.microsoft.com/office/drawing/2014/main" id="{491AED5F-854C-CA90-C8B1-1E8907B4854D}"/>
              </a:ext>
            </a:extLst>
          </p:cNvPr>
          <p:cNvSpPr>
            <a:spLocks noGrp="1"/>
          </p:cNvSpPr>
          <p:nvPr>
            <p:ph type="ftr" sz="quarter" idx="11"/>
          </p:nvPr>
        </p:nvSpPr>
        <p:spPr/>
        <p:txBody>
          <a:bodyPr/>
          <a:lstStyle/>
          <a:p>
            <a:pPr rtl="0"/>
            <a:r>
              <a:rPr lang="en-GB" noProof="0"/>
              <a:t>PRESENTATION TITLE</a:t>
            </a:r>
          </a:p>
        </p:txBody>
      </p:sp>
      <p:sp>
        <p:nvSpPr>
          <p:cNvPr id="6" name="Slide Number Placeholder 5">
            <a:extLst>
              <a:ext uri="{FF2B5EF4-FFF2-40B4-BE49-F238E27FC236}">
                <a16:creationId xmlns:a16="http://schemas.microsoft.com/office/drawing/2014/main" id="{CD9F4075-2100-50FC-A8FE-775A744CB06E}"/>
              </a:ext>
            </a:extLst>
          </p:cNvPr>
          <p:cNvSpPr>
            <a:spLocks noGrp="1"/>
          </p:cNvSpPr>
          <p:nvPr>
            <p:ph type="sldNum" sz="quarter" idx="12"/>
          </p:nvPr>
        </p:nvSpPr>
        <p:spPr/>
        <p:txBody>
          <a:bodyPr/>
          <a:lstStyle/>
          <a:p>
            <a:pPr rtl="0"/>
            <a:fld id="{294A09A9-5501-47C1-A89A-A340965A2BE2}" type="slidenum">
              <a:rPr lang="en-GB" noProof="0" smtClean="0"/>
              <a:pPr rtl="0"/>
              <a:t>4</a:t>
            </a:fld>
            <a:endParaRPr lang="en-GB" noProof="0"/>
          </a:p>
        </p:txBody>
      </p:sp>
    </p:spTree>
    <p:extLst>
      <p:ext uri="{BB962C8B-B14F-4D97-AF65-F5344CB8AC3E}">
        <p14:creationId xmlns:p14="http://schemas.microsoft.com/office/powerpoint/2010/main" val="1772153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E5F9F-C4AC-C249-4854-1F838301A6D8}"/>
              </a:ext>
            </a:extLst>
          </p:cNvPr>
          <p:cNvSpPr>
            <a:spLocks noGrp="1"/>
          </p:cNvSpPr>
          <p:nvPr>
            <p:ph type="title"/>
          </p:nvPr>
        </p:nvSpPr>
        <p:spPr/>
        <p:txBody>
          <a:bodyPr/>
          <a:lstStyle/>
          <a:p>
            <a:r>
              <a:rPr lang="en-GB" dirty="0"/>
              <a:t>Social Media</a:t>
            </a:r>
          </a:p>
        </p:txBody>
      </p:sp>
      <p:sp>
        <p:nvSpPr>
          <p:cNvPr id="3" name="Text Placeholder 2">
            <a:extLst>
              <a:ext uri="{FF2B5EF4-FFF2-40B4-BE49-F238E27FC236}">
                <a16:creationId xmlns:a16="http://schemas.microsoft.com/office/drawing/2014/main" id="{C2262AB1-393E-CBD0-121B-AE95E2DBE854}"/>
              </a:ext>
            </a:extLst>
          </p:cNvPr>
          <p:cNvSpPr>
            <a:spLocks noGrp="1"/>
          </p:cNvSpPr>
          <p:nvPr>
            <p:ph type="body" idx="1"/>
          </p:nvPr>
        </p:nvSpPr>
        <p:spPr/>
        <p:txBody>
          <a:bodyPr/>
          <a:lstStyle/>
          <a:p>
            <a:r>
              <a:rPr lang="en-GB" dirty="0"/>
              <a:t>Social media groups such as Facebook have specialist groups for Irish Family History.  All free to join, they are an excellent resource for advice, help, information and support.  Share your frustrations and successes!</a:t>
            </a:r>
          </a:p>
          <a:p>
            <a:endParaRPr lang="en-GB" dirty="0"/>
          </a:p>
        </p:txBody>
      </p:sp>
      <p:sp>
        <p:nvSpPr>
          <p:cNvPr id="4" name="Date Placeholder 3">
            <a:extLst>
              <a:ext uri="{FF2B5EF4-FFF2-40B4-BE49-F238E27FC236}">
                <a16:creationId xmlns:a16="http://schemas.microsoft.com/office/drawing/2014/main" id="{0A7AF8FF-60AB-E813-D541-F1D083E03897}"/>
              </a:ext>
            </a:extLst>
          </p:cNvPr>
          <p:cNvSpPr>
            <a:spLocks noGrp="1"/>
          </p:cNvSpPr>
          <p:nvPr>
            <p:ph type="dt" sz="half" idx="10"/>
          </p:nvPr>
        </p:nvSpPr>
        <p:spPr/>
        <p:txBody>
          <a:bodyPr/>
          <a:lstStyle/>
          <a:p>
            <a:pPr rtl="0"/>
            <a:r>
              <a:rPr lang="en-GB" noProof="0"/>
              <a:t>10/9/2021</a:t>
            </a:r>
          </a:p>
        </p:txBody>
      </p:sp>
      <p:sp>
        <p:nvSpPr>
          <p:cNvPr id="5" name="Footer Placeholder 4">
            <a:extLst>
              <a:ext uri="{FF2B5EF4-FFF2-40B4-BE49-F238E27FC236}">
                <a16:creationId xmlns:a16="http://schemas.microsoft.com/office/drawing/2014/main" id="{BBC8F791-4974-98ED-CE90-58BBC674FD60}"/>
              </a:ext>
            </a:extLst>
          </p:cNvPr>
          <p:cNvSpPr>
            <a:spLocks noGrp="1"/>
          </p:cNvSpPr>
          <p:nvPr>
            <p:ph type="ftr" sz="quarter" idx="11"/>
          </p:nvPr>
        </p:nvSpPr>
        <p:spPr/>
        <p:txBody>
          <a:bodyPr/>
          <a:lstStyle/>
          <a:p>
            <a:pPr rtl="0"/>
            <a:r>
              <a:rPr lang="en-GB" noProof="0"/>
              <a:t>PRESENTATION TITLE</a:t>
            </a:r>
          </a:p>
        </p:txBody>
      </p:sp>
      <p:sp>
        <p:nvSpPr>
          <p:cNvPr id="6" name="Slide Number Placeholder 5">
            <a:extLst>
              <a:ext uri="{FF2B5EF4-FFF2-40B4-BE49-F238E27FC236}">
                <a16:creationId xmlns:a16="http://schemas.microsoft.com/office/drawing/2014/main" id="{421B0DFE-2B4B-46D5-7E44-DEF8A6BE1C15}"/>
              </a:ext>
            </a:extLst>
          </p:cNvPr>
          <p:cNvSpPr>
            <a:spLocks noGrp="1"/>
          </p:cNvSpPr>
          <p:nvPr>
            <p:ph type="sldNum" sz="quarter" idx="12"/>
          </p:nvPr>
        </p:nvSpPr>
        <p:spPr/>
        <p:txBody>
          <a:bodyPr/>
          <a:lstStyle/>
          <a:p>
            <a:pPr rtl="0"/>
            <a:fld id="{294A09A9-5501-47C1-A89A-A340965A2BE2}" type="slidenum">
              <a:rPr lang="en-GB" noProof="0" smtClean="0"/>
              <a:pPr rtl="0"/>
              <a:t>5</a:t>
            </a:fld>
            <a:endParaRPr lang="en-GB" noProof="0"/>
          </a:p>
        </p:txBody>
      </p:sp>
    </p:spTree>
    <p:extLst>
      <p:ext uri="{BB962C8B-B14F-4D97-AF65-F5344CB8AC3E}">
        <p14:creationId xmlns:p14="http://schemas.microsoft.com/office/powerpoint/2010/main" val="238405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3" y="1122364"/>
            <a:ext cx="6637563" cy="1054780"/>
          </a:xfrm>
        </p:spPr>
        <p:txBody>
          <a:bodyPr rtlCol="0"/>
          <a:lstStyle/>
          <a:p>
            <a:pPr rtl="0"/>
            <a:r>
              <a:rPr lang="en-GB" dirty="0" err="1"/>
              <a:t>Youtube</a:t>
            </a:r>
            <a:r>
              <a:rPr lang="en-GB" dirty="0"/>
              <a:t> Channels</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3" y="2492830"/>
            <a:ext cx="6220277" cy="3356428"/>
          </a:xfrm>
        </p:spPr>
        <p:txBody>
          <a:bodyPr rtlCol="0">
            <a:normAutofit fontScale="85000" lnSpcReduction="10000"/>
          </a:bodyPr>
          <a:lstStyle/>
          <a:p>
            <a:pPr marL="457200" indent="-457200" rtl="0">
              <a:buFontTx/>
              <a:buChar char="-"/>
            </a:pPr>
            <a:r>
              <a:rPr lang="en-GB" dirty="0" err="1"/>
              <a:t>Findmypast</a:t>
            </a:r>
            <a:r>
              <a:rPr lang="en-GB" dirty="0"/>
              <a:t> “Irish Family History is Easy”</a:t>
            </a:r>
          </a:p>
          <a:p>
            <a:pPr marL="457200" indent="-457200" rtl="0">
              <a:buFontTx/>
              <a:buChar char="-"/>
            </a:pPr>
            <a:r>
              <a:rPr lang="en-GB" dirty="0" err="1"/>
              <a:t>Findmypast</a:t>
            </a:r>
            <a:r>
              <a:rPr lang="en-GB" dirty="0"/>
              <a:t> “Everything you need to know about Irish family history records”</a:t>
            </a:r>
          </a:p>
          <a:p>
            <a:pPr marL="457200" indent="-457200" rtl="0">
              <a:buFontTx/>
              <a:buChar char="-"/>
            </a:pPr>
            <a:r>
              <a:rPr lang="en-GB" dirty="0"/>
              <a:t>Ancestry – “Getting started: Irish Family History Research”</a:t>
            </a:r>
          </a:p>
          <a:p>
            <a:pPr rtl="0"/>
            <a:r>
              <a:rPr lang="en-GB" dirty="0"/>
              <a:t>There are many more videos on </a:t>
            </a:r>
            <a:r>
              <a:rPr lang="en-GB" dirty="0" err="1"/>
              <a:t>youtube</a:t>
            </a:r>
            <a:r>
              <a:rPr lang="en-GB" dirty="0"/>
              <a:t>.  Just put “Irish Family History” in the search bar.  But be warned….You’ll lose a whole day and more watching them!</a:t>
            </a:r>
          </a:p>
        </p:txBody>
      </p:sp>
    </p:spTree>
    <p:extLst>
      <p:ext uri="{BB962C8B-B14F-4D97-AF65-F5344CB8AC3E}">
        <p14:creationId xmlns:p14="http://schemas.microsoft.com/office/powerpoint/2010/main" val="92618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02ECF-05E8-E2EA-0C23-FC847D519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CE129B-6B46-EC72-BF92-9DD6377415F0}"/>
              </a:ext>
            </a:extLst>
          </p:cNvPr>
          <p:cNvSpPr>
            <a:spLocks noGrp="1"/>
          </p:cNvSpPr>
          <p:nvPr>
            <p:ph type="title"/>
          </p:nvPr>
        </p:nvSpPr>
        <p:spPr>
          <a:xfrm>
            <a:off x="1167492" y="381000"/>
            <a:ext cx="9779183" cy="1325563"/>
          </a:xfrm>
        </p:spPr>
        <p:txBody>
          <a:bodyPr rtlCol="0"/>
          <a:lstStyle/>
          <a:p>
            <a:pPr rtl="0"/>
            <a:r>
              <a:rPr lang="en-GB" dirty="0"/>
              <a:t>Family History Societies</a:t>
            </a:r>
          </a:p>
        </p:txBody>
      </p:sp>
      <p:sp>
        <p:nvSpPr>
          <p:cNvPr id="3" name="Content Placeholder 2">
            <a:extLst>
              <a:ext uri="{FF2B5EF4-FFF2-40B4-BE49-F238E27FC236}">
                <a16:creationId xmlns:a16="http://schemas.microsoft.com/office/drawing/2014/main" id="{D94C5AAD-90FC-DF6B-0D86-09C9B1BE9F3B}"/>
              </a:ext>
            </a:extLst>
          </p:cNvPr>
          <p:cNvSpPr>
            <a:spLocks noGrp="1"/>
          </p:cNvSpPr>
          <p:nvPr>
            <p:ph idx="1"/>
          </p:nvPr>
        </p:nvSpPr>
        <p:spPr>
          <a:xfrm>
            <a:off x="1167493" y="2017467"/>
            <a:ext cx="9779182" cy="3366815"/>
          </a:xfrm>
        </p:spPr>
        <p:txBody>
          <a:bodyPr vert="horz" lIns="91440" tIns="45720" rIns="91440" bIns="45720" rtlCol="0" anchor="t">
            <a:normAutofit lnSpcReduction="10000"/>
          </a:bodyPr>
          <a:lstStyle/>
          <a:p>
            <a:pPr rtl="0"/>
            <a:r>
              <a:rPr lang="en-GB" dirty="0"/>
              <a:t>If you want to research a particular area of Ireland, there will be a society for that area in the majority of cases.  They can be found using an internet search engine </a:t>
            </a:r>
            <a:r>
              <a:rPr lang="en-GB" dirty="0" err="1"/>
              <a:t>eg</a:t>
            </a:r>
            <a:r>
              <a:rPr lang="en-GB" dirty="0"/>
              <a:t> “Cork FHS” There is usually a small charge annually for membership, but the benefits of accessing local knowledge and resources make it worthwhile, in my opinion.  Some groups offer a  hard copy or electronic regular newsletter, and often members local to that area will offer practical help, such as taking a photo of a place of interest to you.</a:t>
            </a:r>
          </a:p>
        </p:txBody>
      </p:sp>
      <p:sp>
        <p:nvSpPr>
          <p:cNvPr id="4" name="Date Placeholder 3">
            <a:extLst>
              <a:ext uri="{FF2B5EF4-FFF2-40B4-BE49-F238E27FC236}">
                <a16:creationId xmlns:a16="http://schemas.microsoft.com/office/drawing/2014/main" id="{3662805A-0D5E-AC44-C128-CB804754E43B}"/>
              </a:ext>
            </a:extLst>
          </p:cNvPr>
          <p:cNvSpPr>
            <a:spLocks noGrp="1"/>
          </p:cNvSpPr>
          <p:nvPr>
            <p:ph type="dt" sz="half" idx="2"/>
          </p:nvPr>
        </p:nvSpPr>
        <p:spPr>
          <a:xfrm>
            <a:off x="381000" y="6356350"/>
            <a:ext cx="2743200" cy="365125"/>
          </a:xfrm>
        </p:spPr>
        <p:txBody>
          <a:bodyPr rtlCol="0"/>
          <a:lstStyle/>
          <a:p>
            <a:pPr rtl="0"/>
            <a:r>
              <a:rPr lang="en-GB"/>
              <a:t>10/9/2021</a:t>
            </a:r>
          </a:p>
        </p:txBody>
      </p:sp>
      <p:sp>
        <p:nvSpPr>
          <p:cNvPr id="5" name="Footer Placeholder 4">
            <a:extLst>
              <a:ext uri="{FF2B5EF4-FFF2-40B4-BE49-F238E27FC236}">
                <a16:creationId xmlns:a16="http://schemas.microsoft.com/office/drawing/2014/main" id="{5270C89C-D025-B714-C108-FA76B8C0E617}"/>
              </a:ext>
            </a:extLst>
          </p:cNvPr>
          <p:cNvSpPr>
            <a:spLocks noGrp="1"/>
          </p:cNvSpPr>
          <p:nvPr>
            <p:ph type="ftr" sz="quarter" idx="3"/>
          </p:nvPr>
        </p:nvSpPr>
        <p:spPr>
          <a:xfrm>
            <a:off x="4038600" y="6356350"/>
            <a:ext cx="4114800" cy="365125"/>
          </a:xfrm>
        </p:spPr>
        <p:txBody>
          <a:bodyPr rtlCol="0"/>
          <a:lstStyle/>
          <a:p>
            <a:pPr rtl="0"/>
            <a:r>
              <a:rPr lang="en-GB"/>
              <a:t>PRESENTATION TITLE</a:t>
            </a:r>
          </a:p>
        </p:txBody>
      </p:sp>
      <p:sp>
        <p:nvSpPr>
          <p:cNvPr id="6" name="Slide Number Placeholder 5">
            <a:extLst>
              <a:ext uri="{FF2B5EF4-FFF2-40B4-BE49-F238E27FC236}">
                <a16:creationId xmlns:a16="http://schemas.microsoft.com/office/drawing/2014/main" id="{542715ED-AA15-28AA-7D3E-15F156EC604F}"/>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n-GB" smtClean="0"/>
              <a:pPr rtl="0"/>
              <a:t>7</a:t>
            </a:fld>
            <a:endParaRPr lang="en-GB"/>
          </a:p>
        </p:txBody>
      </p:sp>
    </p:spTree>
    <p:extLst>
      <p:ext uri="{BB962C8B-B14F-4D97-AF65-F5344CB8AC3E}">
        <p14:creationId xmlns:p14="http://schemas.microsoft.com/office/powerpoint/2010/main" val="428551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2B8A-C7F9-CAAE-C3FD-9229F2808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840DD-7E6C-7009-7FDA-23BAB7AB47AD}"/>
              </a:ext>
            </a:extLst>
          </p:cNvPr>
          <p:cNvSpPr>
            <a:spLocks noGrp="1"/>
          </p:cNvSpPr>
          <p:nvPr>
            <p:ph type="ctrTitle"/>
          </p:nvPr>
        </p:nvSpPr>
        <p:spPr>
          <a:xfrm>
            <a:off x="1167493" y="1122363"/>
            <a:ext cx="7192736" cy="1065666"/>
          </a:xfrm>
        </p:spPr>
        <p:txBody>
          <a:bodyPr rtlCol="0"/>
          <a:lstStyle/>
          <a:p>
            <a:pPr rtl="0"/>
            <a:r>
              <a:rPr lang="en-GB" dirty="0"/>
              <a:t>Visits</a:t>
            </a:r>
          </a:p>
        </p:txBody>
      </p:sp>
      <p:sp>
        <p:nvSpPr>
          <p:cNvPr id="3" name="Subtitle 2">
            <a:extLst>
              <a:ext uri="{FF2B5EF4-FFF2-40B4-BE49-F238E27FC236}">
                <a16:creationId xmlns:a16="http://schemas.microsoft.com/office/drawing/2014/main" id="{F0B111B9-79B4-E79F-56EA-E73A3411BBBE}"/>
              </a:ext>
            </a:extLst>
          </p:cNvPr>
          <p:cNvSpPr>
            <a:spLocks noGrp="1"/>
          </p:cNvSpPr>
          <p:nvPr>
            <p:ph type="subTitle" idx="1"/>
          </p:nvPr>
        </p:nvSpPr>
        <p:spPr>
          <a:xfrm>
            <a:off x="1167495" y="2188030"/>
            <a:ext cx="7834992" cy="2688770"/>
          </a:xfrm>
        </p:spPr>
        <p:txBody>
          <a:bodyPr rtlCol="0"/>
          <a:lstStyle/>
          <a:p>
            <a:pPr rtl="0"/>
            <a:r>
              <a:rPr lang="en-GB" dirty="0"/>
              <a:t>What a great reason for a holiday!  Beautiful scenery, the freshest Guinness you’ve ever tasted and hands on research opportunities.  Remember to share your experiences with your favourite U3A group when you come home though!</a:t>
            </a:r>
          </a:p>
        </p:txBody>
      </p:sp>
    </p:spTree>
    <p:extLst>
      <p:ext uri="{BB962C8B-B14F-4D97-AF65-F5344CB8AC3E}">
        <p14:creationId xmlns:p14="http://schemas.microsoft.com/office/powerpoint/2010/main" val="4273960713"/>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9457595_TF45331398_Win32" id="{5659B9E0-3971-467D-9BA2-B20B39D641FE}" vid="{E6DA4EDB-46C2-4D45-9E99-6BB2FEEE47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3.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{57DA74C6-E0BB-4153-A836-5A87428A9ACE}tf45331398_win32</Template>
  <TotalTime>77</TotalTime>
  <Words>369</Words>
  <Application>Microsoft Office PowerPoint</Application>
  <PresentationFormat>Widescreen</PresentationFormat>
  <Paragraphs>51</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Tenorite</vt:lpstr>
      <vt:lpstr>Office Theme</vt:lpstr>
      <vt:lpstr>The Emerald Isle - Getting Started with Irish Family History</vt:lpstr>
      <vt:lpstr>WHAT CAN I USE TO GET GOING?</vt:lpstr>
      <vt:lpstr>Some Websites to get you started</vt:lpstr>
      <vt:lpstr>Books</vt:lpstr>
      <vt:lpstr>Social Media</vt:lpstr>
      <vt:lpstr>Youtube Channels</vt:lpstr>
      <vt:lpstr>Family History Societies</vt:lpstr>
      <vt:lpstr>Visits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Dawn Lalek</dc:creator>
  <cp:lastModifiedBy>Dawn Lalek</cp:lastModifiedBy>
  <cp:revision>6</cp:revision>
  <dcterms:created xsi:type="dcterms:W3CDTF">2025-04-21T12:37:45Z</dcterms:created>
  <dcterms:modified xsi:type="dcterms:W3CDTF">2025-05-02T13:59:57Z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